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layfair Display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22" Type="http://schemas.openxmlformats.org/officeDocument/2006/relationships/font" Target="fonts/Oswald-regular.fntdata"/><Relationship Id="rId10" Type="http://schemas.openxmlformats.org/officeDocument/2006/relationships/slide" Target="slides/slide5.xml"/><Relationship Id="rId21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swa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.fntdata"/><Relationship Id="rId14" Type="http://schemas.openxmlformats.org/officeDocument/2006/relationships/font" Target="fonts/PlayfairDisplay-regular.fntdata"/><Relationship Id="rId17" Type="http://schemas.openxmlformats.org/officeDocument/2006/relationships/font" Target="fonts/PlayfairDisplay-boldItalic.fntdata"/><Relationship Id="rId16" Type="http://schemas.openxmlformats.org/officeDocument/2006/relationships/font" Target="fonts/PlayfairDispl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.fntdata"/><Relationship Id="rId6" Type="http://schemas.openxmlformats.org/officeDocument/2006/relationships/slide" Target="slides/slide1.xml"/><Relationship Id="rId18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Présentation </a:t>
            </a:r>
            <a:r>
              <a:rPr lang="fr"/>
              <a:t>brève de soi même</a:t>
            </a:r>
            <a:r>
              <a:rPr lang="fr"/>
              <a:t>, ainsi que la cliente (Samiha Salhi-Kacher) et le contexte du projet.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Mentionnez le cadre académique (Cours : Projet de fin d’études, Groupe : 1256, Étape : 6, Automne 2024).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d4f9417d2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d4f9417d2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d4f9417d2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d4f9417d2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d4f9417d20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d4f9417d20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d4f9417d20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d4f9417d20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d4f9417d20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d4f9417d20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d4f9417d20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d4f9417d20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d4f9417d20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d4f9417d20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du projet de fin d’études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Daniela Mariana Pal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265500" y="1081675"/>
            <a:ext cx="4045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Mise en valeur des apprentissages</a:t>
            </a:r>
            <a:endParaRPr/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265500" y="2160650"/>
            <a:ext cx="4045200" cy="27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fr"/>
              <a:t>Utilisation de </a:t>
            </a:r>
            <a:r>
              <a:rPr b="1" lang="fr"/>
              <a:t>WebStorm, MySQL, Node.js</a:t>
            </a:r>
            <a:endParaRPr b="1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fr"/>
              <a:t>Intégration de </a:t>
            </a:r>
            <a:r>
              <a:rPr b="1" lang="fr"/>
              <a:t>FullCalendar</a:t>
            </a:r>
            <a:r>
              <a:rPr lang="fr"/>
              <a:t> pour les calendriers</a:t>
            </a:r>
            <a:endParaRPr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fr"/>
              <a:t>Gestion des versions avec </a:t>
            </a:r>
            <a:r>
              <a:rPr b="1" lang="fr"/>
              <a:t>GitHub</a:t>
            </a:r>
            <a:endParaRPr b="1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0400" y="131250"/>
            <a:ext cx="4106551" cy="192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0400" y="2324750"/>
            <a:ext cx="1987426" cy="1987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3725" y="2210023"/>
            <a:ext cx="1783226" cy="100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42500" y="3519025"/>
            <a:ext cx="1464450" cy="14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265500" y="1081675"/>
            <a:ext cx="4045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Mise en valeur des liens programme/stage</a:t>
            </a:r>
            <a:endParaRPr/>
          </a:p>
        </p:txBody>
      </p:sp>
      <p:sp>
        <p:nvSpPr>
          <p:cNvPr id="75" name="Google Shape;75;p15"/>
          <p:cNvSpPr txBox="1"/>
          <p:nvPr>
            <p:ph idx="1" type="subTitle"/>
          </p:nvPr>
        </p:nvSpPr>
        <p:spPr>
          <a:xfrm>
            <a:off x="265500" y="2160650"/>
            <a:ext cx="4045200" cy="27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fr"/>
              <a:t>Développement Web </a:t>
            </a:r>
            <a:r>
              <a:rPr b="1" lang="fr"/>
              <a:t>Full Stack (Front-end et Back-end)</a:t>
            </a:r>
            <a:endParaRPr b="1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fr"/>
              <a:t>Gestion de projet</a:t>
            </a:r>
            <a:endParaRPr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fr"/>
              <a:t>Gestion de bases de données</a:t>
            </a:r>
            <a:r>
              <a:rPr b="1" lang="fr"/>
              <a:t>( MySQL)</a:t>
            </a:r>
            <a:endParaRPr b="1"/>
          </a:p>
        </p:txBody>
      </p:sp>
      <p:pic>
        <p:nvPicPr>
          <p:cNvPr id="76" name="Google Shape;76;p15"/>
          <p:cNvPicPr preferRelativeResize="0"/>
          <p:nvPr/>
        </p:nvPicPr>
        <p:blipFill rotWithShape="1">
          <a:blip r:embed="rId3">
            <a:alphaModFix/>
          </a:blip>
          <a:srcRect b="0" l="15832" r="15832" t="0"/>
          <a:stretch/>
        </p:blipFill>
        <p:spPr>
          <a:xfrm>
            <a:off x="4727475" y="787800"/>
            <a:ext cx="4334400" cy="356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265500" y="1081675"/>
            <a:ext cx="4045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Défis rencontrés</a:t>
            </a:r>
            <a:endParaRPr/>
          </a:p>
        </p:txBody>
      </p:sp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265500" y="2160650"/>
            <a:ext cx="4045200" cy="27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3194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fr"/>
              <a:t>Code GitHub corrompu</a:t>
            </a:r>
            <a:r>
              <a:rPr lang="fr"/>
              <a:t> : Remise à zéro et récupération des versions locales</a:t>
            </a:r>
            <a:endParaRPr/>
          </a:p>
          <a:p>
            <a:pPr indent="-33194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fr"/>
              <a:t>Erreurs courantes</a:t>
            </a:r>
            <a:r>
              <a:rPr lang="fr"/>
              <a:t> : Problèmes de permissions et gestion asynchrone</a:t>
            </a:r>
            <a:endParaRPr/>
          </a:p>
          <a:p>
            <a:pPr indent="-33194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fr"/>
              <a:t>Échec ponctuel</a:t>
            </a:r>
            <a:r>
              <a:rPr lang="fr"/>
              <a:t> : Difficulté à suivre les tâches hebdomadaires, mais mise à jour constante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3500" y="273400"/>
            <a:ext cx="3689651" cy="1844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2400" y="2306987"/>
            <a:ext cx="3631860" cy="244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265500" y="1081675"/>
            <a:ext cx="4045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Solutions</a:t>
            </a:r>
            <a:endParaRPr/>
          </a:p>
        </p:txBody>
      </p:sp>
      <p:sp>
        <p:nvSpPr>
          <p:cNvPr id="90" name="Google Shape;90;p17"/>
          <p:cNvSpPr txBox="1"/>
          <p:nvPr>
            <p:ph idx="1" type="subTitle"/>
          </p:nvPr>
        </p:nvSpPr>
        <p:spPr>
          <a:xfrm>
            <a:off x="265500" y="2160650"/>
            <a:ext cx="4045200" cy="27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-33194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fr"/>
              <a:t>Adaptabilité</a:t>
            </a:r>
            <a:r>
              <a:rPr b="1" lang="fr"/>
              <a:t>: </a:t>
            </a:r>
            <a:r>
              <a:rPr lang="fr"/>
              <a:t>Suivi hebdomadaire structuré </a:t>
            </a:r>
            <a:endParaRPr/>
          </a:p>
          <a:p>
            <a:pPr indent="-33194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fr"/>
              <a:t>Résolution de problèmes: </a:t>
            </a:r>
            <a:r>
              <a:rPr lang="fr"/>
              <a:t>Utilisation des versions locale pour fixer le Github</a:t>
            </a:r>
            <a:endParaRPr/>
          </a:p>
          <a:p>
            <a:pPr indent="-33194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fr"/>
              <a:t>Communication: </a:t>
            </a:r>
            <a:r>
              <a:rPr lang="fr"/>
              <a:t>Implémentation des pratiques de la gestion de projet 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4225" y="883175"/>
            <a:ext cx="4124776" cy="3377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265500" y="1081675"/>
            <a:ext cx="4045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Attentes</a:t>
            </a:r>
            <a:endParaRPr/>
          </a:p>
        </p:txBody>
      </p:sp>
      <p:sp>
        <p:nvSpPr>
          <p:cNvPr id="97" name="Google Shape;97;p18"/>
          <p:cNvSpPr txBox="1"/>
          <p:nvPr>
            <p:ph idx="1" type="subTitle"/>
          </p:nvPr>
        </p:nvSpPr>
        <p:spPr>
          <a:xfrm>
            <a:off x="265500" y="2160650"/>
            <a:ext cx="4045200" cy="27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419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fr"/>
              <a:t>Angular voulue mais non utilisé</a:t>
            </a:r>
            <a:endParaRPr b="1"/>
          </a:p>
          <a:p>
            <a:pPr indent="-3419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fr"/>
              <a:t>Abandon de la Page unique</a:t>
            </a:r>
            <a:endParaRPr b="1"/>
          </a:p>
          <a:p>
            <a:pPr indent="-3419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fr"/>
              <a:t>Modèle Figma différent du modèle finale par manque de temps</a:t>
            </a:r>
            <a:endParaRPr b="1"/>
          </a:p>
          <a:p>
            <a:pPr indent="-3419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fr"/>
              <a:t>Abandon de Google sign-in</a:t>
            </a:r>
            <a:endParaRPr b="1"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3050" y="-2"/>
            <a:ext cx="3224575" cy="229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3051" y="2810197"/>
            <a:ext cx="3224575" cy="233330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/>
        </p:nvSpPr>
        <p:spPr>
          <a:xfrm>
            <a:off x="5865325" y="2317800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VS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265500" y="1081675"/>
            <a:ext cx="4045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Résultats et bilan</a:t>
            </a:r>
            <a:endParaRPr/>
          </a:p>
        </p:txBody>
      </p:sp>
      <p:sp>
        <p:nvSpPr>
          <p:cNvPr id="106" name="Google Shape;106;p19"/>
          <p:cNvSpPr txBox="1"/>
          <p:nvPr>
            <p:ph idx="1" type="subTitle"/>
          </p:nvPr>
        </p:nvSpPr>
        <p:spPr>
          <a:xfrm>
            <a:off x="265500" y="2160650"/>
            <a:ext cx="4045200" cy="27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b="1" lang="fr"/>
              <a:t>Consolidation des compétences </a:t>
            </a:r>
            <a:endParaRPr b="1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b="1" lang="fr"/>
              <a:t>Satisfaction personnelle </a:t>
            </a:r>
            <a:endParaRPr b="1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b="1" lang="fr"/>
              <a:t>Amélioration continue  </a:t>
            </a:r>
            <a:endParaRPr b="1"/>
          </a:p>
        </p:txBody>
      </p:sp>
      <p:pic>
        <p:nvPicPr>
          <p:cNvPr id="107" name="Google Shape;107;p19"/>
          <p:cNvPicPr preferRelativeResize="0"/>
          <p:nvPr/>
        </p:nvPicPr>
        <p:blipFill rotWithShape="1">
          <a:blip r:embed="rId3">
            <a:alphaModFix/>
          </a:blip>
          <a:srcRect b="31572" l="0" r="0" t="0"/>
          <a:stretch/>
        </p:blipFill>
        <p:spPr>
          <a:xfrm>
            <a:off x="4728650" y="106800"/>
            <a:ext cx="4326775" cy="18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8650" y="2035425"/>
            <a:ext cx="4326775" cy="297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265500" y="1081675"/>
            <a:ext cx="4045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 et perspectives</a:t>
            </a:r>
            <a:endParaRPr/>
          </a:p>
        </p:txBody>
      </p:sp>
      <p:sp>
        <p:nvSpPr>
          <p:cNvPr id="114" name="Google Shape;114;p20"/>
          <p:cNvSpPr txBox="1"/>
          <p:nvPr>
            <p:ph idx="1" type="subTitle"/>
          </p:nvPr>
        </p:nvSpPr>
        <p:spPr>
          <a:xfrm>
            <a:off x="265500" y="2160650"/>
            <a:ext cx="4187700" cy="27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5194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fr"/>
              <a:t>Perspectives futures </a:t>
            </a:r>
            <a:endParaRPr b="1"/>
          </a:p>
          <a:p>
            <a:pPr indent="-35194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fr"/>
              <a:t>Continuer le </a:t>
            </a:r>
            <a:r>
              <a:rPr b="1" lang="fr"/>
              <a:t>projet</a:t>
            </a:r>
            <a:endParaRPr b="1"/>
          </a:p>
          <a:p>
            <a:pPr indent="-35194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fr"/>
              <a:t>Approfondir</a:t>
            </a:r>
            <a:r>
              <a:rPr b="1" lang="fr"/>
              <a:t> les apprentissages (APIs, SEO, Angular, Web design)</a:t>
            </a:r>
            <a:endParaRPr b="1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6575" y="549150"/>
            <a:ext cx="4045200" cy="404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